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7" r:id="rId55"/>
    <p:sldId id="318" r:id="rId56"/>
    <p:sldId id="319" r:id="rId57"/>
    <p:sldId id="306" r:id="rId58"/>
    <p:sldId id="296" r:id="rId59"/>
    <p:sldId id="311" r:id="rId60"/>
    <p:sldId id="320" r:id="rId61"/>
    <p:sldId id="32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3728804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2529877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7/19/2023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7/19/2023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14</a:t>
            </a:r>
            <a:endParaRPr sz="2933" b="1">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5</a:t>
            </a:r>
            <a:endParaRPr sz="2933" b="1">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6</a:t>
            </a:r>
            <a:endParaRPr sz="2933" b="1">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219033" y="1643733"/>
            <a:ext cx="9571200" cy="5786159"/>
          </a:xfrm>
          <a:prstGeom prst="rect">
            <a:avLst/>
          </a:prstGeom>
          <a:noFill/>
          <a:ln>
            <a:noFill/>
          </a:ln>
        </p:spPr>
        <p:txBody>
          <a:bodyPr spcFirstLastPara="1" wrap="square" lIns="121900" tIns="121900" rIns="121900" bIns="121900" anchor="t" anchorCtr="0">
            <a:spAutoFit/>
          </a:bodyPr>
          <a:lstStyle/>
          <a:p>
            <a:r>
              <a:rPr lang="fa-IR" sz="2400">
                <a:latin typeface="Calibri"/>
                <a:ea typeface="Calibri"/>
                <a:cs typeface="Calibri"/>
                <a:sym typeface="Calibri"/>
              </a:rPr>
              <a:t>1. System Set-up and Files management</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2. Literature Review and Idea Generation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3. Discussion with Talha</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4. Data Acquisition</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pPr>
              <a:buClr>
                <a:schemeClr val="dk1"/>
              </a:buClr>
              <a:buSzPts val="1100"/>
            </a:pPr>
            <a:r>
              <a:rPr lang="fa-IR" sz="2400">
                <a:latin typeface="Calibri"/>
                <a:ea typeface="Calibri"/>
                <a:cs typeface="Calibri"/>
                <a:sym typeface="Calibri"/>
              </a:rPr>
              <a:t>5. Need for Additional Suggestions</a:t>
            </a:r>
            <a:endParaRPr sz="2400">
              <a:latin typeface="Calibri"/>
              <a:ea typeface="Calibri"/>
              <a:cs typeface="Calibri"/>
              <a:sym typeface="Calibri"/>
            </a:endParaRPr>
          </a:p>
          <a:p>
            <a:pPr>
              <a:buClr>
                <a:schemeClr val="dk1"/>
              </a:buClr>
              <a:buSzPts val="1100"/>
            </a:pPr>
            <a:endParaRPr sz="2400">
              <a:latin typeface="Calibri"/>
              <a:ea typeface="Calibri"/>
              <a:cs typeface="Calibri"/>
              <a:sym typeface="Calibri"/>
            </a:endParaRPr>
          </a:p>
          <a:p>
            <a:endParaRPr sz="240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(Mode)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18668"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5472450" y="2506303"/>
            <a:ext cx="791992" cy="296779"/>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978316" y="2006732"/>
            <a:ext cx="5095016" cy="4735368"/>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err="1">
                <a:solidFill>
                  <a:srgbClr val="D313AA"/>
                </a:solidFill>
                <a:latin typeface="Times New Roman"/>
                <a:cs typeface="Times New Roman"/>
              </a:rPr>
              <a:t>aat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err="1">
                <a:solidFill>
                  <a:srgbClr val="D313AA"/>
                </a:solidFill>
                <a:latin typeface="Times New Roman"/>
                <a:cs typeface="Times New Roman"/>
              </a:rPr>
              <a:t>aat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62070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err="1">
                <a:solidFill>
                  <a:srgbClr val="D313AA"/>
                </a:solidFill>
                <a:latin typeface="Times New Roman"/>
                <a:cs typeface="Times New Roman"/>
              </a:rPr>
              <a:t>aat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9688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err="1">
                <a:solidFill>
                  <a:srgbClr val="D313AA"/>
                </a:solidFill>
                <a:latin typeface="Times New Roman"/>
                <a:cs typeface="Times New Roman"/>
              </a:rPr>
              <a:t>aat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0</a:t>
            </a:r>
            <a:endParaRPr sz="2933"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9405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5016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Literature Review</a:t>
            </a:r>
            <a:endParaRPr sz="2933" b="1">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7</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1616</Words>
  <Application>Microsoft Office PowerPoint</Application>
  <PresentationFormat>Widescreen</PresentationFormat>
  <Paragraphs>344</Paragraphs>
  <Slides>61</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Lobster</vt:lpstr>
      <vt:lpstr>Times New Roman</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aat</vt:lpstr>
      <vt:lpstr>aat</vt:lpstr>
      <vt:lpstr>aat</vt:lpstr>
      <vt:lpstr>aat</vt:lpstr>
      <vt:lpstr>PowerPoint Presentation</vt:lpstr>
      <vt:lpstr>Big picture</vt:lpstr>
      <vt:lpstr>Multi-class/lable</vt:lpstr>
      <vt:lpstr>N unique | unique | value count</vt:lpstr>
      <vt:lpstr>Missing streak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9</cp:revision>
  <dcterms:created xsi:type="dcterms:W3CDTF">2023-07-12T20:54:41Z</dcterms:created>
  <dcterms:modified xsi:type="dcterms:W3CDTF">2023-07-19T23:35:48Z</dcterms:modified>
</cp:coreProperties>
</file>